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7" r:id="rId1"/>
  </p:sldMasterIdLst>
  <p:notesMasterIdLst>
    <p:notesMasterId r:id="rId3"/>
  </p:notesMasterIdLst>
  <p:handoutMasterIdLst>
    <p:handoutMasterId r:id="rId4"/>
  </p:handoutMasterIdLst>
  <p:sldIdLst>
    <p:sldId id="12313" r:id="rId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acey Gashi" initials="TG" lastIdx="3" clrIdx="0">
    <p:extLst>
      <p:ext uri="{19B8F6BF-5375-455C-9EA6-DF929625EA0E}">
        <p15:presenceInfo xmlns:p15="http://schemas.microsoft.com/office/powerpoint/2012/main" userId="Tracey Gashi" providerId="None"/>
      </p:ext>
    </p:extLst>
  </p:cmAuthor>
  <p:cmAuthor id="2" name="Nicola Horne" initials="NH" lastIdx="3" clrIdx="1">
    <p:extLst>
      <p:ext uri="{19B8F6BF-5375-455C-9EA6-DF929625EA0E}">
        <p15:presenceInfo xmlns:p15="http://schemas.microsoft.com/office/powerpoint/2012/main" userId="Nicola Horne" providerId="None"/>
      </p:ext>
    </p:extLst>
  </p:cmAuthor>
  <p:cmAuthor id="3" name="Froukje Sosef" initials="FS" lastIdx="1" clrIdx="2">
    <p:extLst>
      <p:ext uri="{19B8F6BF-5375-455C-9EA6-DF929625EA0E}">
        <p15:presenceInfo xmlns:p15="http://schemas.microsoft.com/office/powerpoint/2012/main" userId="eb09df5e62d0e6c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573C"/>
    <a:srgbClr val="FFA402"/>
    <a:srgbClr val="5D8298"/>
    <a:srgbClr val="505050"/>
    <a:srgbClr val="343333"/>
    <a:srgbClr val="929292"/>
    <a:srgbClr val="FF3F0D"/>
    <a:srgbClr val="03C7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8" autoAdjust="0"/>
    <p:restoredTop sz="97020" autoAdjust="0"/>
  </p:normalViewPr>
  <p:slideViewPr>
    <p:cSldViewPr snapToObjects="1">
      <p:cViewPr varScale="1">
        <p:scale>
          <a:sx n="110" d="100"/>
          <a:sy n="110" d="100"/>
        </p:scale>
        <p:origin x="103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7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 showGuides="1">
      <p:cViewPr varScale="1">
        <p:scale>
          <a:sx n="120" d="100"/>
          <a:sy n="120" d="100"/>
        </p:scale>
        <p:origin x="3896" y="19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104895-A7AF-EB49-BC80-D77792D61F32}" type="datetime1">
              <a:rPr lang="en-US" smtClean="0"/>
              <a:pPr/>
              <a:t>10/26/2020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80E35-D53F-A543-ACCF-E1BBCCF01F3F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511727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A2D364-CD50-1942-A8D0-558BD1BC24CC}" type="datetime1">
              <a:rPr lang="en-US" smtClean="0"/>
              <a:pPr/>
              <a:t>10/26/2020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3626E-BC0F-674C-9570-A9D62C09EB52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717108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53626E-BC0F-674C-9570-A9D62C09EB52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0781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4" descr="logo.pdf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71600" y="1692275"/>
            <a:ext cx="6356350" cy="303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 4"/>
          <p:cNvPicPr>
            <a:picLocks noChangeAspect="1" noChangeArrowheads="1"/>
          </p:cNvPicPr>
          <p:nvPr userDrawn="1"/>
        </p:nvPicPr>
        <p:blipFill>
          <a:blip r:embed="rId3">
            <a:alphaModFix amt="3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73297">
            <a:off x="6958013" y="-1012825"/>
            <a:ext cx="4833937" cy="777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>
                    <a:alpha val="36078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27000" cap="flat" cmpd="sng" algn="ctr">
            <a:solidFill>
              <a:srgbClr val="5D829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2250102232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4"/>
          <p:cNvSpPr>
            <a:spLocks noGrp="1"/>
          </p:cNvSpPr>
          <p:nvPr>
            <p:ph type="body" sz="half" idx="12" hasCustomPrompt="1"/>
          </p:nvPr>
        </p:nvSpPr>
        <p:spPr>
          <a:xfrm>
            <a:off x="4618810" y="1270565"/>
            <a:ext cx="4067989" cy="4618263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Font typeface="Arial" charset="0"/>
              <a:buChar char="•"/>
              <a:defRPr sz="2000" baseline="0">
                <a:solidFill>
                  <a:srgbClr val="5D8298"/>
                </a:solidFill>
              </a:defRPr>
            </a:lvl1pPr>
            <a:lvl2pPr marL="800100" indent="-342900">
              <a:buFont typeface="Arial" charset="0"/>
              <a:buChar char="•"/>
              <a:defRPr sz="2000">
                <a:solidFill>
                  <a:srgbClr val="5D8298"/>
                </a:solidFill>
              </a:defRPr>
            </a:lvl2pPr>
            <a:lvl3pPr marL="1257300" indent="-342900">
              <a:buFont typeface="Arial" charset="0"/>
              <a:buChar char="•"/>
              <a:defRPr sz="2000" baseline="0">
                <a:solidFill>
                  <a:srgbClr val="5D8298"/>
                </a:solidFill>
              </a:defRPr>
            </a:lvl3pPr>
            <a:lvl4pPr marL="1714500" indent="-342900">
              <a:buFont typeface="Arial" charset="0"/>
              <a:buChar char="•"/>
              <a:defRPr sz="2000"/>
            </a:lvl4pPr>
            <a:lvl5pPr marL="2171700" indent="-342900">
              <a:buFont typeface="Arial" charset="0"/>
              <a:buChar char="•"/>
              <a:defRPr/>
            </a:lvl5pPr>
          </a:lstStyle>
          <a:p>
            <a:r>
              <a:rPr lang="en-GB" noProof="0" dirty="0"/>
              <a:t>Add text</a:t>
            </a:r>
          </a:p>
          <a:p>
            <a:pPr lvl="1"/>
            <a:r>
              <a:rPr lang="en-GB" sz="200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Add text</a:t>
            </a:r>
          </a:p>
          <a:p>
            <a:pPr lvl="2"/>
            <a:r>
              <a:rPr lang="en-GB" sz="200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Add text</a:t>
            </a:r>
          </a:p>
          <a:p>
            <a:pPr lvl="3"/>
            <a:r>
              <a:rPr lang="en-GB" sz="200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Add text</a:t>
            </a:r>
          </a:p>
          <a:p>
            <a:pPr lvl="4"/>
            <a:r>
              <a:rPr lang="en-GB" sz="200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Add text</a:t>
            </a:r>
          </a:p>
        </p:txBody>
      </p:sp>
      <p:sp>
        <p:nvSpPr>
          <p:cNvPr id="15" name="Espace réservé du texte 4"/>
          <p:cNvSpPr>
            <a:spLocks noGrp="1"/>
          </p:cNvSpPr>
          <p:nvPr>
            <p:ph type="body" sz="half" idx="13" hasCustomPrompt="1"/>
          </p:nvPr>
        </p:nvSpPr>
        <p:spPr>
          <a:xfrm>
            <a:off x="465910" y="1270564"/>
            <a:ext cx="3890066" cy="4618263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Font typeface="Arial" charset="0"/>
              <a:buChar char="•"/>
              <a:defRPr sz="2000" baseline="0">
                <a:solidFill>
                  <a:srgbClr val="5D8298"/>
                </a:solidFill>
              </a:defRPr>
            </a:lvl1pPr>
            <a:lvl2pPr marL="800100" indent="-342900">
              <a:buFont typeface="Arial" charset="0"/>
              <a:buChar char="•"/>
              <a:defRPr sz="2000">
                <a:solidFill>
                  <a:srgbClr val="5D8298"/>
                </a:solidFill>
              </a:defRPr>
            </a:lvl2pPr>
            <a:lvl3pPr marL="1257300" indent="-342900">
              <a:buFont typeface="Arial" charset="0"/>
              <a:buChar char="•"/>
              <a:defRPr sz="2000" baseline="0">
                <a:solidFill>
                  <a:srgbClr val="5D8298"/>
                </a:solidFill>
              </a:defRPr>
            </a:lvl3pPr>
            <a:lvl4pPr marL="1714500" indent="-342900">
              <a:buFont typeface="Arial" charset="0"/>
              <a:buChar char="•"/>
              <a:defRPr sz="2000"/>
            </a:lvl4pPr>
            <a:lvl5pPr marL="2171700" indent="-342900">
              <a:buFont typeface="Arial" charset="0"/>
              <a:buChar char="•"/>
              <a:defRPr/>
            </a:lvl5pPr>
          </a:lstStyle>
          <a:p>
            <a:r>
              <a:rPr lang="en-GB" noProof="0" dirty="0"/>
              <a:t>Add text</a:t>
            </a:r>
          </a:p>
          <a:p>
            <a:pPr lvl="1"/>
            <a:r>
              <a:rPr lang="en-GB" sz="200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Add text</a:t>
            </a:r>
          </a:p>
          <a:p>
            <a:pPr lvl="2"/>
            <a:r>
              <a:rPr lang="en-GB" sz="200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Add text</a:t>
            </a:r>
          </a:p>
          <a:p>
            <a:pPr lvl="3"/>
            <a:r>
              <a:rPr lang="en-GB" sz="200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Add text</a:t>
            </a:r>
          </a:p>
          <a:p>
            <a:pPr lvl="4"/>
            <a:r>
              <a:rPr lang="en-GB" sz="200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Add text</a:t>
            </a:r>
          </a:p>
        </p:txBody>
      </p:sp>
      <p:sp>
        <p:nvSpPr>
          <p:cNvPr id="20" name="Titre 1"/>
          <p:cNvSpPr>
            <a:spLocks noGrp="1"/>
          </p:cNvSpPr>
          <p:nvPr>
            <p:ph type="title" hasCustomPrompt="1"/>
          </p:nvPr>
        </p:nvSpPr>
        <p:spPr>
          <a:xfrm>
            <a:off x="465911" y="284704"/>
            <a:ext cx="6626370" cy="552008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2000" b="1" spc="100" baseline="0">
                <a:solidFill>
                  <a:srgbClr val="C7573C"/>
                </a:solidFill>
                <a:latin typeface="PT Sans Narrow" charset="-52"/>
                <a:ea typeface="PT Sans Narrow" charset="-52"/>
                <a:cs typeface="PT Sans Narrow" charset="-52"/>
              </a:defRPr>
            </a:lvl1pPr>
          </a:lstStyle>
          <a:p>
            <a:r>
              <a:rPr lang="en-GB" noProof="0" dirty="0"/>
              <a:t>Click and add text</a:t>
            </a:r>
          </a:p>
        </p:txBody>
      </p:sp>
      <p:sp>
        <p:nvSpPr>
          <p:cNvPr id="10" name="Content Placeholder 5"/>
          <p:cNvSpPr>
            <a:spLocks noGrp="1"/>
          </p:cNvSpPr>
          <p:nvPr>
            <p:ph sz="quarter" idx="14"/>
          </p:nvPr>
        </p:nvSpPr>
        <p:spPr>
          <a:xfrm>
            <a:off x="465138" y="6238800"/>
            <a:ext cx="6087600" cy="365125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200">
                <a:solidFill>
                  <a:schemeClr val="tx2"/>
                </a:solidFill>
                <a:latin typeface="PT Sans Narrow"/>
                <a:cs typeface="PT Sans Narrow"/>
              </a:defRPr>
            </a:lvl1pPr>
            <a:lvl2pPr marL="457200" indent="0">
              <a:buNone/>
              <a:defRPr sz="1200">
                <a:latin typeface="PT Sans Narrow"/>
                <a:cs typeface="PT Sans Narrow"/>
              </a:defRPr>
            </a:lvl2pPr>
            <a:lvl3pPr marL="914400" indent="0">
              <a:buNone/>
              <a:defRPr sz="1200">
                <a:latin typeface="PT Sans Narrow"/>
                <a:cs typeface="PT Sans Narrow"/>
              </a:defRPr>
            </a:lvl3pPr>
            <a:lvl4pPr marL="1371600" indent="0">
              <a:buNone/>
              <a:defRPr sz="1200">
                <a:latin typeface="PT Sans Narrow"/>
                <a:cs typeface="PT Sans Narrow"/>
              </a:defRPr>
            </a:lvl4pPr>
            <a:lvl5pPr marL="1828800" indent="0">
              <a:buNone/>
              <a:defRPr sz="1200">
                <a:latin typeface="PT Sans Narrow"/>
                <a:cs typeface="PT Sans Narrow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Espace réservé du numéro de diapositive 6"/>
          <p:cNvSpPr>
            <a:spLocks noGrp="1"/>
          </p:cNvSpPr>
          <p:nvPr>
            <p:ph type="sldNum" sz="quarter" idx="4"/>
          </p:nvPr>
        </p:nvSpPr>
        <p:spPr>
          <a:xfrm>
            <a:off x="7596336" y="6237312"/>
            <a:ext cx="1090464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rgbClr val="5D8298"/>
                </a:solidFill>
                <a:latin typeface="PT Sans Narrow" charset="-52"/>
                <a:ea typeface="PT Sans Narrow" charset="-52"/>
                <a:cs typeface="PT Sans Narrow" charset="-52"/>
              </a:defRPr>
            </a:lvl1pPr>
          </a:lstStyle>
          <a:p>
            <a:fld id="{FCE43C0F-8A7B-3A4B-9DB5-B3472E36E833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56955286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65911" y="1403491"/>
            <a:ext cx="3890066" cy="715202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2000" b="1" spc="100" baseline="0">
                <a:solidFill>
                  <a:srgbClr val="C7573C"/>
                </a:solidFill>
                <a:latin typeface="PT Sans Narrow" charset="-52"/>
                <a:ea typeface="PT Sans Narrow" charset="-52"/>
                <a:cs typeface="PT Sans Narrow" charset="-52"/>
              </a:defRPr>
            </a:lvl1pPr>
          </a:lstStyle>
          <a:p>
            <a:r>
              <a:rPr lang="en-GB" noProof="0" dirty="0"/>
              <a:t>Click and add text</a:t>
            </a:r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half" idx="12" hasCustomPrompt="1"/>
          </p:nvPr>
        </p:nvSpPr>
        <p:spPr>
          <a:xfrm>
            <a:off x="4618810" y="2348880"/>
            <a:ext cx="4067989" cy="3539949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Font typeface="Arial" charset="0"/>
              <a:buChar char="•"/>
              <a:defRPr sz="2000" baseline="0">
                <a:solidFill>
                  <a:srgbClr val="5D8298"/>
                </a:solidFill>
              </a:defRPr>
            </a:lvl1pPr>
            <a:lvl2pPr marL="800100" indent="-342900">
              <a:buFont typeface="Arial" charset="0"/>
              <a:buChar char="•"/>
              <a:defRPr sz="2000">
                <a:solidFill>
                  <a:srgbClr val="5D8298"/>
                </a:solidFill>
              </a:defRPr>
            </a:lvl2pPr>
            <a:lvl3pPr marL="1257300" indent="-342900">
              <a:buFont typeface="Arial" charset="0"/>
              <a:buChar char="•"/>
              <a:defRPr sz="2000" baseline="0">
                <a:solidFill>
                  <a:srgbClr val="5D8298"/>
                </a:solidFill>
              </a:defRPr>
            </a:lvl3pPr>
            <a:lvl4pPr marL="1714500" indent="-342900">
              <a:buFont typeface="Arial" charset="0"/>
              <a:buChar char="•"/>
              <a:defRPr sz="2000"/>
            </a:lvl4pPr>
            <a:lvl5pPr marL="2171700" indent="-342900">
              <a:buFont typeface="Arial" charset="0"/>
              <a:buChar char="•"/>
              <a:defRPr/>
            </a:lvl5pPr>
          </a:lstStyle>
          <a:p>
            <a:r>
              <a:rPr lang="en-GB" noProof="0" dirty="0"/>
              <a:t>Add text</a:t>
            </a:r>
          </a:p>
          <a:p>
            <a:pPr lvl="1"/>
            <a:r>
              <a:rPr lang="en-GB" sz="200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Add text</a:t>
            </a:r>
          </a:p>
          <a:p>
            <a:pPr lvl="2"/>
            <a:r>
              <a:rPr lang="en-GB" sz="200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Add text</a:t>
            </a:r>
          </a:p>
          <a:p>
            <a:pPr lvl="3"/>
            <a:r>
              <a:rPr lang="en-GB" sz="200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Add text</a:t>
            </a:r>
          </a:p>
          <a:p>
            <a:pPr lvl="4"/>
            <a:r>
              <a:rPr lang="en-GB" sz="200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Add text</a:t>
            </a:r>
          </a:p>
        </p:txBody>
      </p:sp>
      <p:sp>
        <p:nvSpPr>
          <p:cNvPr id="15" name="Espace réservé du texte 4"/>
          <p:cNvSpPr>
            <a:spLocks noGrp="1"/>
          </p:cNvSpPr>
          <p:nvPr>
            <p:ph type="body" sz="half" idx="13" hasCustomPrompt="1"/>
          </p:nvPr>
        </p:nvSpPr>
        <p:spPr>
          <a:xfrm>
            <a:off x="465910" y="2348879"/>
            <a:ext cx="3890066" cy="3539949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Font typeface="Arial" charset="0"/>
              <a:buChar char="•"/>
              <a:defRPr sz="2000" baseline="0">
                <a:solidFill>
                  <a:srgbClr val="5D8298"/>
                </a:solidFill>
              </a:defRPr>
            </a:lvl1pPr>
            <a:lvl2pPr marL="800100" indent="-342900">
              <a:buFont typeface="Arial" charset="0"/>
              <a:buChar char="•"/>
              <a:defRPr sz="2000">
                <a:solidFill>
                  <a:srgbClr val="5D8298"/>
                </a:solidFill>
              </a:defRPr>
            </a:lvl2pPr>
            <a:lvl3pPr marL="1257300" indent="-342900">
              <a:buFont typeface="Arial" charset="0"/>
              <a:buChar char="•"/>
              <a:defRPr sz="2000" baseline="0">
                <a:solidFill>
                  <a:srgbClr val="5D8298"/>
                </a:solidFill>
              </a:defRPr>
            </a:lvl3pPr>
            <a:lvl4pPr marL="1714500" indent="-342900">
              <a:buFont typeface="Arial" charset="0"/>
              <a:buChar char="•"/>
              <a:defRPr sz="2000"/>
            </a:lvl4pPr>
            <a:lvl5pPr marL="2171700" indent="-342900">
              <a:buFont typeface="Arial" charset="0"/>
              <a:buChar char="•"/>
              <a:defRPr/>
            </a:lvl5pPr>
          </a:lstStyle>
          <a:p>
            <a:r>
              <a:rPr lang="en-GB" noProof="0" dirty="0"/>
              <a:t>Add text</a:t>
            </a:r>
          </a:p>
          <a:p>
            <a:pPr lvl="1"/>
            <a:r>
              <a:rPr lang="en-GB" sz="200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Add text</a:t>
            </a:r>
          </a:p>
          <a:p>
            <a:pPr lvl="2"/>
            <a:r>
              <a:rPr lang="en-GB" sz="200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Add text</a:t>
            </a:r>
          </a:p>
          <a:p>
            <a:pPr lvl="3"/>
            <a:r>
              <a:rPr lang="en-GB" sz="200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Add text</a:t>
            </a:r>
          </a:p>
          <a:p>
            <a:pPr lvl="4"/>
            <a:r>
              <a:rPr lang="en-GB" sz="200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Add text</a:t>
            </a:r>
          </a:p>
        </p:txBody>
      </p:sp>
      <p:sp>
        <p:nvSpPr>
          <p:cNvPr id="12" name="Espace réservé du texte 16"/>
          <p:cNvSpPr>
            <a:spLocks noGrp="1"/>
          </p:cNvSpPr>
          <p:nvPr>
            <p:ph type="body" sz="quarter" idx="11" hasCustomPrompt="1"/>
          </p:nvPr>
        </p:nvSpPr>
        <p:spPr>
          <a:xfrm>
            <a:off x="465911" y="260350"/>
            <a:ext cx="6554361" cy="86518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 b="1" spc="100" baseline="0">
                <a:solidFill>
                  <a:srgbClr val="5D8298"/>
                </a:solidFill>
                <a:latin typeface="PT Sans Narrow" charset="-52"/>
                <a:ea typeface="PT Sans Narrow" charset="-52"/>
                <a:cs typeface="PT Sans Narrow" charset="-52"/>
              </a:defRPr>
            </a:lvl1pPr>
          </a:lstStyle>
          <a:p>
            <a:pPr lvl="0"/>
            <a:r>
              <a:rPr lang="en-GB" noProof="0" dirty="0"/>
              <a:t>ADD TEXT</a:t>
            </a:r>
          </a:p>
        </p:txBody>
      </p:sp>
      <p:sp>
        <p:nvSpPr>
          <p:cNvPr id="21" name="Espace réservé du texte 16"/>
          <p:cNvSpPr>
            <a:spLocks noGrp="1"/>
          </p:cNvSpPr>
          <p:nvPr>
            <p:ph type="body" sz="quarter" idx="14" hasCustomPrompt="1"/>
          </p:nvPr>
        </p:nvSpPr>
        <p:spPr>
          <a:xfrm>
            <a:off x="4618810" y="1408029"/>
            <a:ext cx="4067989" cy="71066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1" cap="all" spc="100" baseline="0">
                <a:solidFill>
                  <a:srgbClr val="C7573C"/>
                </a:solidFill>
                <a:latin typeface="PT Sans Narrow" charset="-52"/>
                <a:ea typeface="PT Sans Narrow" charset="-52"/>
                <a:cs typeface="PT Sans Narrow" charset="-52"/>
              </a:defRPr>
            </a:lvl1pPr>
          </a:lstStyle>
          <a:p>
            <a:pPr lvl="0"/>
            <a:r>
              <a:rPr lang="en-GB" noProof="0" dirty="0"/>
              <a:t>ADD TEXT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5"/>
          </p:nvPr>
        </p:nvSpPr>
        <p:spPr>
          <a:xfrm>
            <a:off x="465138" y="6238800"/>
            <a:ext cx="6087600" cy="365125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200">
                <a:solidFill>
                  <a:schemeClr val="tx2"/>
                </a:solidFill>
                <a:latin typeface="PT Sans Narrow"/>
                <a:cs typeface="PT Sans Narrow"/>
              </a:defRPr>
            </a:lvl1pPr>
            <a:lvl2pPr marL="457200" indent="0">
              <a:buNone/>
              <a:defRPr sz="1200">
                <a:latin typeface="PT Sans Narrow"/>
                <a:cs typeface="PT Sans Narrow"/>
              </a:defRPr>
            </a:lvl2pPr>
            <a:lvl3pPr marL="914400" indent="0">
              <a:buNone/>
              <a:defRPr sz="1200">
                <a:latin typeface="PT Sans Narrow"/>
                <a:cs typeface="PT Sans Narrow"/>
              </a:defRPr>
            </a:lvl3pPr>
            <a:lvl4pPr marL="1371600" indent="0">
              <a:buNone/>
              <a:defRPr sz="1200">
                <a:latin typeface="PT Sans Narrow"/>
                <a:cs typeface="PT Sans Narrow"/>
              </a:defRPr>
            </a:lvl4pPr>
            <a:lvl5pPr marL="1828800" indent="0">
              <a:buNone/>
              <a:defRPr sz="1200">
                <a:latin typeface="PT Sans Narrow"/>
                <a:cs typeface="PT Sans Narrow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6" name="Espace réservé du numéro de diapositive 6"/>
          <p:cNvSpPr>
            <a:spLocks noGrp="1"/>
          </p:cNvSpPr>
          <p:nvPr>
            <p:ph type="sldNum" sz="quarter" idx="4"/>
          </p:nvPr>
        </p:nvSpPr>
        <p:spPr>
          <a:xfrm>
            <a:off x="7596336" y="6237312"/>
            <a:ext cx="1090464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rgbClr val="5D8298"/>
                </a:solidFill>
                <a:latin typeface="PT Sans Narrow" charset="-52"/>
                <a:ea typeface="PT Sans Narrow" charset="-52"/>
                <a:cs typeface="PT Sans Narrow" charset="-52"/>
              </a:defRPr>
            </a:lvl1pPr>
          </a:lstStyle>
          <a:p>
            <a:fld id="{FCE43C0F-8A7B-3A4B-9DB5-B3472E36E833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64804722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re 1"/>
          <p:cNvSpPr txBox="1">
            <a:spLocks/>
          </p:cNvSpPr>
          <p:nvPr userDrawn="1"/>
        </p:nvSpPr>
        <p:spPr>
          <a:xfrm>
            <a:off x="604519" y="2722558"/>
            <a:ext cx="4536504" cy="12825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sz="2800" b="1" i="0">
                <a:latin typeface="PT Sans Caption"/>
                <a:cs typeface="PT Sans Caption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b="0" noProof="0" dirty="0" err="1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Dr.</a:t>
            </a:r>
            <a:r>
              <a:rPr lang="en-GB" sz="1800" b="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 Antoine Lacombe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b="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Pharm D, MBA</a:t>
            </a:r>
            <a:br>
              <a:rPr lang="en-GB" sz="1800" b="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</a:br>
            <a:r>
              <a:rPr lang="en-GB" sz="1800" b="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Phone: +41 79 529 42 79</a:t>
            </a:r>
            <a:br>
              <a:rPr lang="en-GB" sz="1800" b="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</a:br>
            <a:r>
              <a:rPr lang="en-GB" sz="1800" b="0" u="sng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antoine.lacombe@cor2ed.com</a:t>
            </a:r>
            <a:endParaRPr kumimoji="0" lang="en-GB" sz="1800" b="0" i="0" u="sng" strike="noStrike" kern="1200" cap="none" spc="0" normalizeH="0" baseline="0" noProof="0" dirty="0">
              <a:ln>
                <a:noFill/>
              </a:ln>
              <a:solidFill>
                <a:srgbClr val="5D8298"/>
              </a:solidFill>
              <a:effectLst/>
              <a:uLnTx/>
              <a:uFillTx/>
              <a:latin typeface="PT Sans" charset="-52"/>
              <a:ea typeface="PT Sans" charset="-52"/>
              <a:cs typeface="PT Sans" charset="-52"/>
            </a:endParaRPr>
          </a:p>
        </p:txBody>
      </p:sp>
      <p:sp>
        <p:nvSpPr>
          <p:cNvPr id="26" name="Titre 1"/>
          <p:cNvSpPr txBox="1">
            <a:spLocks/>
          </p:cNvSpPr>
          <p:nvPr userDrawn="1"/>
        </p:nvSpPr>
        <p:spPr>
          <a:xfrm>
            <a:off x="604519" y="4365104"/>
            <a:ext cx="4536504" cy="12458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sz="2800" b="1" i="0">
                <a:latin typeface="PT Sans Caption"/>
                <a:cs typeface="PT Sans Caption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b="0" noProof="0" dirty="0" err="1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Dr.</a:t>
            </a:r>
            <a:r>
              <a:rPr lang="en-GB" sz="1800" b="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 </a:t>
            </a:r>
            <a:r>
              <a:rPr lang="en-GB" sz="1800" b="0" noProof="0" dirty="0" err="1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Froukje</a:t>
            </a:r>
            <a:r>
              <a:rPr lang="en-GB" sz="1800" b="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 </a:t>
            </a:r>
            <a:r>
              <a:rPr lang="en-GB" sz="1800" b="0" noProof="0" dirty="0" err="1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Sosef</a:t>
            </a:r>
            <a:r>
              <a:rPr lang="en-GB" sz="1800" b="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b="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MD</a:t>
            </a:r>
            <a:br>
              <a:rPr lang="en-GB" sz="1800" b="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</a:br>
            <a:r>
              <a:rPr lang="en-GB" sz="1800" b="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Phone: +31 6 2324 3636</a:t>
            </a:r>
            <a:br>
              <a:rPr lang="en-GB" sz="1800" b="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</a:br>
            <a:r>
              <a:rPr lang="en-GB" sz="1800" b="0" u="sng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froukje.sosef@cor2ed.com</a:t>
            </a:r>
            <a:endParaRPr kumimoji="0" lang="en-GB" sz="1800" b="0" i="0" u="sng" strike="noStrike" kern="1200" cap="all" spc="300" normalizeH="0" baseline="0" noProof="0" dirty="0">
              <a:ln>
                <a:noFill/>
              </a:ln>
              <a:solidFill>
                <a:srgbClr val="5D8298"/>
              </a:solidFill>
              <a:effectLst/>
              <a:uLnTx/>
              <a:uFillTx/>
              <a:latin typeface="PT Sans" charset="-52"/>
              <a:ea typeface="PT Sans" charset="-52"/>
              <a:cs typeface="PT Sans" charset="-52"/>
            </a:endParaRPr>
          </a:p>
        </p:txBody>
      </p:sp>
      <p:sp>
        <p:nvSpPr>
          <p:cNvPr id="7" name="Titre 1"/>
          <p:cNvSpPr txBox="1">
            <a:spLocks/>
          </p:cNvSpPr>
          <p:nvPr userDrawn="1"/>
        </p:nvSpPr>
        <p:spPr>
          <a:xfrm>
            <a:off x="2742184" y="556030"/>
            <a:ext cx="4797678" cy="103050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>
              <a:defRPr sz="2800" b="1" i="0">
                <a:latin typeface="PT Sans Caption"/>
                <a:cs typeface="PT Sans Caption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5D8298"/>
                </a:solidFill>
                <a:effectLst/>
                <a:uLnTx/>
                <a:uFillTx/>
                <a:latin typeface="PT Sans" charset="-52"/>
                <a:ea typeface="PT Sans" charset="-52"/>
                <a:cs typeface="PT Sans" charset="-52"/>
              </a:rPr>
              <a:t>COR2ED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5D8298"/>
                </a:solidFill>
                <a:effectLst/>
                <a:uLnTx/>
                <a:uFillTx/>
                <a:latin typeface="PT Sans" charset="-52"/>
                <a:ea typeface="PT Sans" charset="-52"/>
                <a:cs typeface="PT Sans" charset="-52"/>
              </a:rPr>
              <a:t>Bodenackerstrasse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5D8298"/>
                </a:solidFill>
                <a:effectLst/>
                <a:uLnTx/>
                <a:uFillTx/>
                <a:latin typeface="PT Sans" charset="-52"/>
                <a:ea typeface="PT Sans" charset="-52"/>
                <a:cs typeface="PT Sans" charset="-52"/>
              </a:rPr>
              <a:t> 17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5D8298"/>
                </a:solidFill>
                <a:effectLst/>
                <a:uLnTx/>
                <a:uFillTx/>
                <a:latin typeface="PT Sans" charset="-52"/>
                <a:ea typeface="PT Sans" charset="-52"/>
                <a:cs typeface="PT Sans" charset="-52"/>
              </a:rPr>
              <a:t>4103 Bottmingen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5D8298"/>
                </a:solidFill>
                <a:effectLst/>
                <a:uLnTx/>
                <a:uFillTx/>
                <a:latin typeface="PT Sans" charset="-52"/>
                <a:ea typeface="PT Sans" charset="-52"/>
                <a:cs typeface="PT Sans" charset="-52"/>
              </a:rPr>
              <a:t>SWITZERLAND</a:t>
            </a:r>
          </a:p>
        </p:txBody>
      </p:sp>
      <p:pic>
        <p:nvPicPr>
          <p:cNvPr id="8" name="Image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20890" y="18749"/>
            <a:ext cx="5657756" cy="6858000"/>
          </a:xfrm>
          <a:prstGeom prst="rect">
            <a:avLst/>
          </a:prstGeom>
        </p:spPr>
      </p:pic>
      <p:pic>
        <p:nvPicPr>
          <p:cNvPr id="9" name="Image 4" descr="logo.pdf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536" y="406078"/>
            <a:ext cx="2241683" cy="1069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27000" cap="flat" cmpd="sng" algn="ctr">
            <a:solidFill>
              <a:srgbClr val="5D829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2967386344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&amp; Picture Left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B2981-9D39-EE4E-9E69-29EC3D03D86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842" y="457200"/>
            <a:ext cx="3842768" cy="89452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 dirty="0"/>
              <a:t>Click to edit title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6D0C52-329D-9745-B639-9677707DB3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828035" y="0"/>
            <a:ext cx="4315965" cy="68580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9AA9C96-726C-CC43-982A-59C9B700D2B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9842" y="2491407"/>
            <a:ext cx="3842767" cy="3642623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16AD838-2222-9C49-AC45-90A3B433D9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1389821"/>
            <a:ext cx="3842767" cy="63776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427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Disposition personnalisée">
    <p:bg>
      <p:bgPr>
        <a:solidFill>
          <a:srgbClr val="5D829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582136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PT Sans Narrow" charset="-52"/>
                <a:ea typeface="PT Sans Narrow" charset="-52"/>
                <a:cs typeface="PT Sans Narrow" charset="-52"/>
              </a:defRPr>
            </a:lvl1pPr>
          </a:lstStyle>
          <a:p>
            <a:r>
              <a:rPr lang="en-GB" noProof="0" dirty="0"/>
              <a:t>Click and Modify the text</a:t>
            </a:r>
          </a:p>
        </p:txBody>
      </p:sp>
    </p:spTree>
    <p:extLst>
      <p:ext uri="{BB962C8B-B14F-4D97-AF65-F5344CB8AC3E}">
        <p14:creationId xmlns:p14="http://schemas.microsoft.com/office/powerpoint/2010/main" val="25140600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4"/>
          <p:cNvPicPr>
            <a:picLocks noChangeAspect="1" noChangeArrowheads="1"/>
          </p:cNvPicPr>
          <p:nvPr userDrawn="1"/>
        </p:nvPicPr>
        <p:blipFill>
          <a:blip r:embed="rId2">
            <a:alphaModFix amt="3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73297">
            <a:off x="5977986" y="-1381666"/>
            <a:ext cx="8240288" cy="13246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>
                    <a:alpha val="36078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582136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000" b="1" i="0">
                <a:solidFill>
                  <a:srgbClr val="5D8298"/>
                </a:solidFill>
                <a:latin typeface="PT Sans Narrow" charset="-52"/>
                <a:ea typeface="PT Sans Narrow" charset="-52"/>
                <a:cs typeface="PT Sans Narrow" charset="-52"/>
              </a:defRPr>
            </a:lvl1pPr>
          </a:lstStyle>
          <a:p>
            <a:r>
              <a:rPr lang="fr-FR" dirty="0"/>
              <a:t>Click and </a:t>
            </a:r>
            <a:r>
              <a:rPr lang="fr-FR" dirty="0" err="1"/>
              <a:t>Modify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/>
              <a:t>the </a:t>
            </a:r>
            <a:r>
              <a:rPr lang="fr-FR" dirty="0" err="1"/>
              <a:t>text</a:t>
            </a:r>
            <a:endParaRPr lang="fr-FR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27000" cap="flat" cmpd="sng" algn="ctr">
            <a:solidFill>
              <a:srgbClr val="5D829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355042084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Disposition personnalisée">
    <p:bg>
      <p:bgPr>
        <a:solidFill>
          <a:srgbClr val="5D829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263867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4"/>
          <p:cNvPicPr>
            <a:picLocks noChangeAspect="1" noChangeArrowheads="1"/>
          </p:cNvPicPr>
          <p:nvPr userDrawn="1"/>
        </p:nvPicPr>
        <p:blipFill>
          <a:blip r:embed="rId2">
            <a:alphaModFix amt="3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73297">
            <a:off x="5113891" y="-805602"/>
            <a:ext cx="8240288" cy="13246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>
                    <a:alpha val="36078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27000" cap="flat" cmpd="sng" algn="ctr">
            <a:solidFill>
              <a:srgbClr val="5D829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noProof="0" dirty="0"/>
          </a:p>
        </p:txBody>
      </p:sp>
    </p:spTree>
    <p:extLst>
      <p:ext uri="{BB962C8B-B14F-4D97-AF65-F5344CB8AC3E}">
        <p14:creationId xmlns:p14="http://schemas.microsoft.com/office/powerpoint/2010/main" val="233254821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5"/>
          <p:cNvSpPr>
            <a:spLocks noGrp="1"/>
          </p:cNvSpPr>
          <p:nvPr>
            <p:ph sz="quarter" idx="13"/>
          </p:nvPr>
        </p:nvSpPr>
        <p:spPr>
          <a:xfrm>
            <a:off x="465138" y="6238800"/>
            <a:ext cx="6087600" cy="365125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200">
                <a:solidFill>
                  <a:schemeClr val="tx2"/>
                </a:solidFill>
                <a:latin typeface="PT Sans Narrow"/>
                <a:cs typeface="PT Sans Narrow"/>
              </a:defRPr>
            </a:lvl1pPr>
            <a:lvl2pPr marL="457200" indent="0">
              <a:buNone/>
              <a:defRPr sz="1200">
                <a:latin typeface="PT Sans Narrow"/>
                <a:cs typeface="PT Sans Narrow"/>
              </a:defRPr>
            </a:lvl2pPr>
            <a:lvl3pPr marL="914400" indent="0">
              <a:buNone/>
              <a:defRPr sz="1200">
                <a:latin typeface="PT Sans Narrow"/>
                <a:cs typeface="PT Sans Narrow"/>
              </a:defRPr>
            </a:lvl3pPr>
            <a:lvl4pPr marL="1371600" indent="0">
              <a:buNone/>
              <a:defRPr sz="1200">
                <a:latin typeface="PT Sans Narrow"/>
                <a:cs typeface="PT Sans Narrow"/>
              </a:defRPr>
            </a:lvl4pPr>
            <a:lvl5pPr marL="1828800" indent="0">
              <a:buNone/>
              <a:defRPr sz="1200">
                <a:latin typeface="PT Sans Narrow"/>
                <a:cs typeface="PT Sans Narrow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6" name="Espace réservé du numéro de diapositive 6"/>
          <p:cNvSpPr>
            <a:spLocks noGrp="1"/>
          </p:cNvSpPr>
          <p:nvPr>
            <p:ph type="sldNum" sz="quarter" idx="4"/>
          </p:nvPr>
        </p:nvSpPr>
        <p:spPr>
          <a:xfrm>
            <a:off x="7596336" y="6237312"/>
            <a:ext cx="1090464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rgbClr val="5D8298"/>
                </a:solidFill>
                <a:latin typeface="PT Sans Narrow" charset="-52"/>
                <a:ea typeface="PT Sans Narrow" charset="-52"/>
                <a:cs typeface="PT Sans Narrow" charset="-52"/>
              </a:defRPr>
            </a:lvl1pPr>
          </a:lstStyle>
          <a:p>
            <a:fld id="{FCE43C0F-8A7B-3A4B-9DB5-B3472E36E833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>
          <a:xfrm>
            <a:off x="465138" y="1425600"/>
            <a:ext cx="8221662" cy="44604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13840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1214362"/>
            <a:ext cx="8229600" cy="702470"/>
          </a:xfrm>
          <a:prstGeom prst="rect">
            <a:avLst/>
          </a:prstGeom>
        </p:spPr>
        <p:txBody>
          <a:bodyPr wrap="square" lIns="0" tIns="0" rIns="0" bIns="0" anchor="t"/>
          <a:lstStyle>
            <a:lvl1pPr marL="0" indent="0" algn="l">
              <a:buNone/>
              <a:defRPr sz="2000" b="1" i="0" cap="all" spc="100" baseline="0">
                <a:solidFill>
                  <a:srgbClr val="C7573C"/>
                </a:solidFill>
                <a:latin typeface="PT Sans Narrow" charset="-52"/>
                <a:ea typeface="PT Sans Narrow" charset="-52"/>
                <a:cs typeface="PT Sans Narrow" charset="-5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AND ADD TEXT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13"/>
          </p:nvPr>
        </p:nvSpPr>
        <p:spPr>
          <a:xfrm>
            <a:off x="465138" y="6238800"/>
            <a:ext cx="6087600" cy="365125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200">
                <a:solidFill>
                  <a:schemeClr val="tx2"/>
                </a:solidFill>
                <a:latin typeface="PT Sans Narrow"/>
                <a:cs typeface="PT Sans Narrow"/>
              </a:defRPr>
            </a:lvl1pPr>
            <a:lvl2pPr marL="457200" indent="0">
              <a:buNone/>
              <a:defRPr sz="1200">
                <a:latin typeface="PT Sans Narrow"/>
                <a:cs typeface="PT Sans Narrow"/>
              </a:defRPr>
            </a:lvl2pPr>
            <a:lvl3pPr marL="914400" indent="0">
              <a:buNone/>
              <a:defRPr sz="1200">
                <a:latin typeface="PT Sans Narrow"/>
                <a:cs typeface="PT Sans Narrow"/>
              </a:defRPr>
            </a:lvl3pPr>
            <a:lvl4pPr marL="1371600" indent="0">
              <a:buNone/>
              <a:defRPr sz="1200">
                <a:latin typeface="PT Sans Narrow"/>
                <a:cs typeface="PT Sans Narrow"/>
              </a:defRPr>
            </a:lvl4pPr>
            <a:lvl5pPr marL="1828800" indent="0">
              <a:buNone/>
              <a:defRPr sz="1200">
                <a:latin typeface="PT Sans Narrow"/>
                <a:cs typeface="PT Sans Narrow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Espace réservé du numéro de diapositive 6"/>
          <p:cNvSpPr>
            <a:spLocks noGrp="1"/>
          </p:cNvSpPr>
          <p:nvPr>
            <p:ph type="sldNum" sz="quarter" idx="4"/>
          </p:nvPr>
        </p:nvSpPr>
        <p:spPr>
          <a:xfrm>
            <a:off x="7596336" y="6237312"/>
            <a:ext cx="1090464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rgbClr val="5D8298"/>
                </a:solidFill>
                <a:latin typeface="PT Sans Narrow" charset="-52"/>
                <a:ea typeface="PT Sans Narrow" charset="-52"/>
                <a:cs typeface="PT Sans Narrow" charset="-52"/>
              </a:defRPr>
            </a:lvl1pPr>
          </a:lstStyle>
          <a:p>
            <a:fld id="{FCE43C0F-8A7B-3A4B-9DB5-B3472E36E833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4400" y="1987200"/>
            <a:ext cx="8222400" cy="3960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425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  2"/>
          <p:cNvSpPr>
            <a:spLocks noGrp="1"/>
          </p:cNvSpPr>
          <p:nvPr>
            <p:ph type="pic" idx="1" hasCustomPrompt="1"/>
          </p:nvPr>
        </p:nvSpPr>
        <p:spPr>
          <a:xfrm>
            <a:off x="465911" y="239346"/>
            <a:ext cx="6698377" cy="44657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aseline="0">
                <a:latin typeface="Aileron" charset="0"/>
                <a:ea typeface="Aileron" charset="0"/>
                <a:cs typeface="Aileron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Drop an image or click on the </a:t>
            </a:r>
            <a:r>
              <a:rPr lang="en-GB" noProof="0" dirty="0"/>
              <a:t>icon</a:t>
            </a:r>
            <a:r>
              <a:rPr lang="en-GB" dirty="0"/>
              <a:t> to add one 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5013176"/>
            <a:ext cx="6707088" cy="80486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000" b="0" i="0" baseline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/>
              <a:t>Click and add text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sz="quarter" idx="13"/>
          </p:nvPr>
        </p:nvSpPr>
        <p:spPr>
          <a:xfrm>
            <a:off x="465138" y="6238800"/>
            <a:ext cx="6087600" cy="365125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200">
                <a:solidFill>
                  <a:schemeClr val="tx2"/>
                </a:solidFill>
                <a:latin typeface="PT Sans Narrow"/>
                <a:cs typeface="PT Sans Narrow"/>
              </a:defRPr>
            </a:lvl1pPr>
            <a:lvl2pPr marL="457200" indent="0">
              <a:buNone/>
              <a:defRPr sz="1200">
                <a:latin typeface="PT Sans Narrow"/>
                <a:cs typeface="PT Sans Narrow"/>
              </a:defRPr>
            </a:lvl2pPr>
            <a:lvl3pPr marL="914400" indent="0">
              <a:buNone/>
              <a:defRPr sz="1200">
                <a:latin typeface="PT Sans Narrow"/>
                <a:cs typeface="PT Sans Narrow"/>
              </a:defRPr>
            </a:lvl3pPr>
            <a:lvl4pPr marL="1371600" indent="0">
              <a:buNone/>
              <a:defRPr sz="1200">
                <a:latin typeface="PT Sans Narrow"/>
                <a:cs typeface="PT Sans Narrow"/>
              </a:defRPr>
            </a:lvl4pPr>
            <a:lvl5pPr marL="1828800" indent="0">
              <a:buNone/>
              <a:defRPr sz="1200">
                <a:latin typeface="PT Sans Narrow"/>
                <a:cs typeface="PT Sans Narrow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Espace réservé du numéro de diapositive 6"/>
          <p:cNvSpPr>
            <a:spLocks noGrp="1"/>
          </p:cNvSpPr>
          <p:nvPr>
            <p:ph type="sldNum" sz="quarter" idx="4"/>
          </p:nvPr>
        </p:nvSpPr>
        <p:spPr>
          <a:xfrm>
            <a:off x="7596336" y="6237312"/>
            <a:ext cx="1090464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rgbClr val="5D8298"/>
                </a:solidFill>
                <a:latin typeface="PT Sans Narrow" charset="-52"/>
                <a:ea typeface="PT Sans Narrow" charset="-52"/>
                <a:cs typeface="PT Sans Narrow" charset="-52"/>
              </a:defRPr>
            </a:lvl1pPr>
          </a:lstStyle>
          <a:p>
            <a:fld id="{FCE43C0F-8A7B-3A4B-9DB5-B3472E36E833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14145650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65911" y="284704"/>
            <a:ext cx="6626370" cy="552008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2000" b="1" spc="100" baseline="0">
                <a:solidFill>
                  <a:srgbClr val="C7573C"/>
                </a:solidFill>
                <a:latin typeface="PT Sans Narrow" charset="-52"/>
                <a:ea typeface="PT Sans Narrow" charset="-52"/>
                <a:cs typeface="PT Sans Narrow" charset="-52"/>
              </a:defRPr>
            </a:lvl1pPr>
          </a:lstStyle>
          <a:p>
            <a:r>
              <a:rPr lang="en-GB" noProof="0" dirty="0"/>
              <a:t>Click and add text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 hasCustomPrompt="1"/>
          </p:nvPr>
        </p:nvSpPr>
        <p:spPr>
          <a:xfrm>
            <a:off x="457200" y="1228609"/>
            <a:ext cx="3886200" cy="46570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/>
              <a:t>Drop an image or click on the icon to add one 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half" idx="12" hasCustomPrompt="1"/>
          </p:nvPr>
        </p:nvSpPr>
        <p:spPr>
          <a:xfrm>
            <a:off x="4618810" y="1270566"/>
            <a:ext cx="4067989" cy="4618263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Font typeface="Arial" charset="0"/>
              <a:buChar char="•"/>
              <a:defRPr sz="2000" baseline="0">
                <a:solidFill>
                  <a:srgbClr val="5D8298"/>
                </a:solidFill>
              </a:defRPr>
            </a:lvl1pPr>
            <a:lvl2pPr marL="800100" indent="-342900">
              <a:buFont typeface="Arial" charset="0"/>
              <a:buChar char="•"/>
              <a:defRPr sz="2000">
                <a:solidFill>
                  <a:srgbClr val="5D8298"/>
                </a:solidFill>
              </a:defRPr>
            </a:lvl2pPr>
            <a:lvl3pPr marL="1257300" indent="-342900">
              <a:buFont typeface="Arial" charset="0"/>
              <a:buChar char="•"/>
              <a:defRPr sz="2000" baseline="0">
                <a:solidFill>
                  <a:srgbClr val="5D8298"/>
                </a:solidFill>
              </a:defRPr>
            </a:lvl3pPr>
            <a:lvl4pPr marL="1714500" indent="-342900">
              <a:buFont typeface="Arial" charset="0"/>
              <a:buChar char="•"/>
              <a:defRPr sz="2000"/>
            </a:lvl4pPr>
            <a:lvl5pPr marL="2171700" indent="-342900">
              <a:buFont typeface="Arial" charset="0"/>
              <a:buChar char="•"/>
              <a:defRPr/>
            </a:lvl5pPr>
          </a:lstStyle>
          <a:p>
            <a:r>
              <a:rPr lang="en-GB" noProof="0" dirty="0"/>
              <a:t>Add text</a:t>
            </a:r>
          </a:p>
          <a:p>
            <a:pPr lvl="1"/>
            <a:r>
              <a:rPr lang="en-GB" sz="200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Add text</a:t>
            </a:r>
          </a:p>
          <a:p>
            <a:pPr lvl="2"/>
            <a:r>
              <a:rPr lang="en-GB" sz="200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Add text</a:t>
            </a:r>
          </a:p>
          <a:p>
            <a:pPr lvl="3"/>
            <a:r>
              <a:rPr lang="en-GB" sz="200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Add text</a:t>
            </a:r>
          </a:p>
          <a:p>
            <a:pPr lvl="4"/>
            <a:r>
              <a:rPr lang="en-GB" sz="2000" noProof="0" dirty="0">
                <a:solidFill>
                  <a:srgbClr val="5D8298"/>
                </a:solidFill>
                <a:latin typeface="PT Sans" charset="-52"/>
                <a:ea typeface="PT Sans" charset="-52"/>
                <a:cs typeface="PT Sans" charset="-52"/>
              </a:rPr>
              <a:t>Add text</a:t>
            </a:r>
          </a:p>
        </p:txBody>
      </p:sp>
      <p:sp>
        <p:nvSpPr>
          <p:cNvPr id="11" name="Content Placeholder 5"/>
          <p:cNvSpPr>
            <a:spLocks noGrp="1"/>
          </p:cNvSpPr>
          <p:nvPr>
            <p:ph sz="quarter" idx="13"/>
          </p:nvPr>
        </p:nvSpPr>
        <p:spPr>
          <a:xfrm>
            <a:off x="465138" y="6238800"/>
            <a:ext cx="6087600" cy="365125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200">
                <a:solidFill>
                  <a:schemeClr val="tx2"/>
                </a:solidFill>
                <a:latin typeface="PT Sans Narrow"/>
                <a:cs typeface="PT Sans Narrow"/>
              </a:defRPr>
            </a:lvl1pPr>
            <a:lvl2pPr marL="457200" indent="0">
              <a:buNone/>
              <a:defRPr sz="1200">
                <a:latin typeface="PT Sans Narrow"/>
                <a:cs typeface="PT Sans Narrow"/>
              </a:defRPr>
            </a:lvl2pPr>
            <a:lvl3pPr marL="914400" indent="0">
              <a:buNone/>
              <a:defRPr sz="1200">
                <a:latin typeface="PT Sans Narrow"/>
                <a:cs typeface="PT Sans Narrow"/>
              </a:defRPr>
            </a:lvl3pPr>
            <a:lvl4pPr marL="1371600" indent="0">
              <a:buNone/>
              <a:defRPr sz="1200">
                <a:latin typeface="PT Sans Narrow"/>
                <a:cs typeface="PT Sans Narrow"/>
              </a:defRPr>
            </a:lvl4pPr>
            <a:lvl5pPr marL="1828800" indent="0">
              <a:buNone/>
              <a:defRPr sz="1200">
                <a:latin typeface="PT Sans Narrow"/>
                <a:cs typeface="PT Sans Narrow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Espace réservé du numéro de diapositive 6"/>
          <p:cNvSpPr>
            <a:spLocks noGrp="1"/>
          </p:cNvSpPr>
          <p:nvPr>
            <p:ph type="sldNum" sz="quarter" idx="4"/>
          </p:nvPr>
        </p:nvSpPr>
        <p:spPr>
          <a:xfrm>
            <a:off x="7596336" y="6237312"/>
            <a:ext cx="1090464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rgbClr val="5D8298"/>
                </a:solidFill>
                <a:latin typeface="PT Sans Narrow" charset="-52"/>
                <a:ea typeface="PT Sans Narrow" charset="-52"/>
                <a:cs typeface="PT Sans Narrow" charset="-52"/>
              </a:defRPr>
            </a:lvl1pPr>
          </a:lstStyle>
          <a:p>
            <a:fld id="{FCE43C0F-8A7B-3A4B-9DB5-B3472E36E833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87321304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27000" cap="flat" cmpd="sng" algn="ctr">
            <a:solidFill>
              <a:srgbClr val="5D8298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dirty="0"/>
          </a:p>
        </p:txBody>
      </p:sp>
      <p:pic>
        <p:nvPicPr>
          <p:cNvPr id="4" name="Image 10" descr="logo.pdf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36296" y="163657"/>
            <a:ext cx="1584176" cy="756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4"/>
          <p:cNvPicPr>
            <a:picLocks noChangeAspect="1" noChangeArrowheads="1"/>
          </p:cNvPicPr>
          <p:nvPr userDrawn="1"/>
        </p:nvPicPr>
        <p:blipFill>
          <a:blip r:embed="rId16">
            <a:alphaModFix amt="3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73297">
            <a:off x="7649165" y="1234247"/>
            <a:ext cx="4833937" cy="777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>
                    <a:alpha val="36078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4400" y="259200"/>
            <a:ext cx="6555599" cy="864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6" name="Text Placeholder 4"/>
          <p:cNvSpPr>
            <a:spLocks noGrp="1"/>
          </p:cNvSpPr>
          <p:nvPr>
            <p:ph type="body" idx="1"/>
          </p:nvPr>
        </p:nvSpPr>
        <p:spPr>
          <a:xfrm>
            <a:off x="464400" y="1425600"/>
            <a:ext cx="8222400" cy="44604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15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9" r:id="rId1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 cap="all" spc="100" baseline="0">
          <a:solidFill>
            <a:srgbClr val="5D8298"/>
          </a:solidFill>
          <a:latin typeface="PT Sans Narrow"/>
          <a:ea typeface="+mj-ea"/>
          <a:cs typeface="PT Sans Narrow"/>
        </a:defRPr>
      </a:lvl1pPr>
    </p:titleStyle>
    <p:bodyStyle>
      <a:lvl1pPr marL="357188" indent="-357188" algn="l" defTabSz="457200" rtl="0" eaLnBrk="1" latinLnBrk="0" hangingPunct="1">
        <a:spcBef>
          <a:spcPts val="900"/>
        </a:spcBef>
        <a:buClr>
          <a:schemeClr val="accent2"/>
        </a:buClr>
        <a:buFont typeface="Arial"/>
        <a:buChar char="•"/>
        <a:defRPr sz="2000" b="0" i="0" kern="1200">
          <a:solidFill>
            <a:srgbClr val="5D8298"/>
          </a:solidFill>
          <a:latin typeface="PT Sans"/>
          <a:ea typeface="+mn-ea"/>
          <a:cs typeface="PT Sans"/>
        </a:defRPr>
      </a:lvl1pPr>
      <a:lvl2pPr marL="714375" indent="-257175" algn="l" defTabSz="457200" rtl="0" eaLnBrk="1" latinLnBrk="0" hangingPunct="1">
        <a:spcBef>
          <a:spcPts val="400"/>
        </a:spcBef>
        <a:buClr>
          <a:schemeClr val="accent2"/>
        </a:buClr>
        <a:buFont typeface="Lucida Grande"/>
        <a:buChar char="–"/>
        <a:defRPr sz="1800" b="0" i="0" kern="1200">
          <a:solidFill>
            <a:srgbClr val="5D8298"/>
          </a:solidFill>
          <a:latin typeface="PT Sans"/>
          <a:ea typeface="+mn-ea"/>
          <a:cs typeface="PT Sans"/>
        </a:defRPr>
      </a:lvl2pPr>
      <a:lvl3pPr marL="1257300" indent="-342900" algn="l" defTabSz="457200" rtl="0" eaLnBrk="1" latinLnBrk="0" hangingPunct="1">
        <a:spcBef>
          <a:spcPts val="400"/>
        </a:spcBef>
        <a:buClr>
          <a:schemeClr val="accent2"/>
        </a:buClr>
        <a:buFont typeface="Arial"/>
        <a:buChar char="•"/>
        <a:defRPr sz="1600" b="0" i="0" kern="1200">
          <a:solidFill>
            <a:srgbClr val="5D8298"/>
          </a:solidFill>
          <a:latin typeface="PT Sans"/>
          <a:ea typeface="+mn-ea"/>
          <a:cs typeface="PT Sans"/>
        </a:defRPr>
      </a:lvl3pPr>
      <a:lvl4pPr marL="1714500" indent="-342900" algn="l" defTabSz="457200" rtl="0" eaLnBrk="1" latinLnBrk="0" hangingPunct="1">
        <a:spcBef>
          <a:spcPts val="400"/>
        </a:spcBef>
        <a:buClr>
          <a:schemeClr val="accent2"/>
        </a:buClr>
        <a:buFont typeface="Arial"/>
        <a:buChar char="•"/>
        <a:defRPr sz="1600" b="0" i="0" kern="1200">
          <a:solidFill>
            <a:srgbClr val="5D8298"/>
          </a:solidFill>
          <a:latin typeface="PT Sans"/>
          <a:ea typeface="+mn-ea"/>
          <a:cs typeface="PT Sans"/>
        </a:defRPr>
      </a:lvl4pPr>
      <a:lvl5pPr marL="2171700" indent="-342900" algn="l" defTabSz="457200" rtl="0" eaLnBrk="1" latinLnBrk="0" hangingPunct="1">
        <a:spcBef>
          <a:spcPts val="400"/>
        </a:spcBef>
        <a:buClr>
          <a:schemeClr val="accent2"/>
        </a:buClr>
        <a:buFont typeface="Arial"/>
        <a:buChar char="•"/>
        <a:defRPr sz="1600" b="0" i="0" kern="1200">
          <a:solidFill>
            <a:srgbClr val="5D8298"/>
          </a:solidFill>
          <a:latin typeface="PT Sans"/>
          <a:ea typeface="+mn-ea"/>
          <a:cs typeface="PT San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8B9AC-E663-3640-89CF-500631C08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+mj-lt"/>
              </a:rPr>
              <a:t>Agenda – Dalcetrapib ad board Thursday 19</a:t>
            </a:r>
            <a:r>
              <a:rPr lang="en-GB" baseline="30000" dirty="0">
                <a:latin typeface="+mj-lt"/>
              </a:rPr>
              <a:t>th</a:t>
            </a:r>
            <a:r>
              <a:rPr lang="en-GB" dirty="0">
                <a:latin typeface="+mj-lt"/>
              </a:rPr>
              <a:t> November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65FD3D-5EB7-6440-90A3-6A8208AE2C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E43C0F-8A7B-3A4B-9DB5-B3472E36E833}" type="slidenum">
              <a:rPr lang="en-GB" smtClean="0"/>
              <a:pPr/>
              <a:t>1</a:t>
            </a:fld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CF365CE-C759-A143-9580-93736E8937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4301782"/>
              </p:ext>
            </p:extLst>
          </p:nvPr>
        </p:nvGraphicFramePr>
        <p:xfrm>
          <a:off x="465138" y="1628800"/>
          <a:ext cx="8221664" cy="4229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3323">
                  <a:extLst>
                    <a:ext uri="{9D8B030D-6E8A-4147-A177-3AD203B41FA5}">
                      <a16:colId xmlns:a16="http://schemas.microsoft.com/office/drawing/2014/main" val="2113724050"/>
                    </a:ext>
                  </a:extLst>
                </a:gridCol>
                <a:gridCol w="992499">
                  <a:extLst>
                    <a:ext uri="{9D8B030D-6E8A-4147-A177-3AD203B41FA5}">
                      <a16:colId xmlns:a16="http://schemas.microsoft.com/office/drawing/2014/main" val="129461762"/>
                    </a:ext>
                  </a:extLst>
                </a:gridCol>
                <a:gridCol w="4104859">
                  <a:extLst>
                    <a:ext uri="{9D8B030D-6E8A-4147-A177-3AD203B41FA5}">
                      <a16:colId xmlns:a16="http://schemas.microsoft.com/office/drawing/2014/main" val="2499048156"/>
                    </a:ext>
                  </a:extLst>
                </a:gridCol>
                <a:gridCol w="2100983">
                  <a:extLst>
                    <a:ext uri="{9D8B030D-6E8A-4147-A177-3AD203B41FA5}">
                      <a16:colId xmlns:a16="http://schemas.microsoft.com/office/drawing/2014/main" val="2186446661"/>
                    </a:ext>
                  </a:extLst>
                </a:gridCol>
              </a:tblGrid>
              <a:tr h="5886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spc="5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Time (CET)</a:t>
                      </a: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spc="5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Time (EST)</a:t>
                      </a: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spc="50" dirty="0"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Topic</a:t>
                      </a:r>
                      <a:endParaRPr lang="en-GB" sz="1200" dirty="0">
                        <a:effectLst/>
                        <a:latin typeface="+mn-lt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spc="5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929773"/>
                  </a:ext>
                </a:extLst>
              </a:tr>
              <a:tr h="404521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14:00 – 14:05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08:00 – 08:05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Welcome &amp; Introductions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Fouzia Laghrissi-Thode &amp;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Marc Pfeffer (Chair)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32027785"/>
                  </a:ext>
                </a:extLst>
              </a:tr>
              <a:tr h="40452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91D49"/>
                          </a:solidFill>
                          <a:effectLst/>
                          <a:uLnTx/>
                          <a:uFillTx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14:05 – 14:15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91D49"/>
                          </a:solidFill>
                          <a:effectLst/>
                          <a:uLnTx/>
                          <a:uFillTx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08:05 – 08:15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 Dal-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GenE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 study update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Jean-Claude Tardif 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86155164"/>
                  </a:ext>
                </a:extLst>
              </a:tr>
              <a:tr h="40452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91D49"/>
                          </a:solidFill>
                          <a:effectLst/>
                          <a:uLnTx/>
                          <a:uFillTx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14:15 - 14:25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91D49"/>
                          </a:solidFill>
                          <a:effectLst/>
                          <a:uLnTx/>
                          <a:uFillTx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08:15 – 08:25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The evolutionary genomic link between </a:t>
                      </a:r>
                      <a:r>
                        <a:rPr lang="en-GB" sz="12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ADCY9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en-GB" sz="12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CETP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Jean-Claude Tardif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28713101"/>
                  </a:ext>
                </a:extLst>
              </a:tr>
              <a:tr h="40452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91D49"/>
                          </a:solidFill>
                          <a:effectLst/>
                          <a:uLnTx/>
                          <a:uFillTx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14:25 – 14:40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91D49"/>
                          </a:solidFill>
                          <a:effectLst/>
                          <a:uLnTx/>
                          <a:uFillTx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08:25 – 08:40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Hypothesis of interaction of ADCY9, CETP and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dalcetrapib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Chris Packard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5219509"/>
                  </a:ext>
                </a:extLst>
              </a:tr>
              <a:tr h="40452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91D49"/>
                          </a:solidFill>
                          <a:effectLst/>
                          <a:uLnTx/>
                          <a:uFillTx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14:40 – 15:05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91D49"/>
                          </a:solidFill>
                          <a:effectLst/>
                          <a:uLnTx/>
                          <a:uFillTx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08:40 – 09:05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Moderated discussion on proposed hypothesis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Marc Pfeffer &amp;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Chris Packard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64489097"/>
                  </a:ext>
                </a:extLst>
              </a:tr>
              <a:tr h="40452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91D49"/>
                          </a:solidFill>
                          <a:effectLst/>
                          <a:uLnTx/>
                          <a:uFillTx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15:05 – 15:15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91D49"/>
                          </a:solidFill>
                          <a:effectLst/>
                          <a:uLnTx/>
                          <a:uFillTx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09:05 – 09:15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Patient journey and clinical implementation of pharmacogenomic precision medicine in CVD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Seth Martin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09408379"/>
                  </a:ext>
                </a:extLst>
              </a:tr>
              <a:tr h="40452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91D49"/>
                          </a:solidFill>
                          <a:effectLst/>
                          <a:uLnTx/>
                          <a:uFillTx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15:15 - 15:30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91D49"/>
                          </a:solidFill>
                          <a:effectLst/>
                          <a:uLnTx/>
                          <a:uFillTx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09:15 – 09:30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Moderated discussion on patient journey and clinical implementation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Marc Pfeffer &amp; Seth Martin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54223070"/>
                  </a:ext>
                </a:extLst>
              </a:tr>
              <a:tr h="40452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91D49"/>
                          </a:solidFill>
                          <a:effectLst/>
                          <a:uLnTx/>
                          <a:uFillTx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15:30 – 15:55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91D49"/>
                          </a:solidFill>
                          <a:effectLst/>
                          <a:uLnTx/>
                          <a:uFillTx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09:30 – 09:55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Moderated session: Closing remarks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Marc Pfeffer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67949948"/>
                  </a:ext>
                </a:extLst>
              </a:tr>
              <a:tr h="40452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91D49"/>
                          </a:solidFill>
                          <a:effectLst/>
                          <a:uLnTx/>
                          <a:uFillTx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15:55 – 16:00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91D49"/>
                          </a:solidFill>
                          <a:effectLst/>
                          <a:uLnTx/>
                          <a:uFillTx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09:55 – 10:00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Next steps and meeting close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Marc Pfeffer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85714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664941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Thème Office">
  <a:themeElements>
    <a:clrScheme name="Giconnect">
      <a:dk1>
        <a:srgbClr val="000000"/>
      </a:dk1>
      <a:lt1>
        <a:srgbClr val="FFFFFF"/>
      </a:lt1>
      <a:dk2>
        <a:srgbClr val="5D8298"/>
      </a:dk2>
      <a:lt2>
        <a:srgbClr val="EEECE1"/>
      </a:lt2>
      <a:accent1>
        <a:srgbClr val="C6573B"/>
      </a:accent1>
      <a:accent2>
        <a:srgbClr val="C0504D"/>
      </a:accent2>
      <a:accent3>
        <a:srgbClr val="E9D0CD"/>
      </a:accent3>
      <a:accent4>
        <a:srgbClr val="F4EAE7"/>
      </a:accent4>
      <a:accent5>
        <a:srgbClr val="ECE6ED"/>
      </a:accent5>
      <a:accent6>
        <a:srgbClr val="8B878B"/>
      </a:accent6>
      <a:hlink>
        <a:srgbClr val="CDC7CD"/>
      </a:hlink>
      <a:folHlink>
        <a:srgbClr val="F0EAE7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 smtClean="0">
            <a:solidFill>
              <a:srgbClr val="505050"/>
            </a:solidFill>
            <a:latin typeface="Aileron" charset="0"/>
            <a:ea typeface="Aileron" charset="0"/>
            <a:cs typeface="Aileron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st1" id="{6EE5619C-8EAA-A44B-80F2-E23E4FCA5203}" vid="{AB7894ED-5683-8E4A-9ED0-7D17E9D41A6D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GUCONNECT_template_v2-good</Template>
  <TotalTime>33690</TotalTime>
  <Words>162</Words>
  <Application>Microsoft Office PowerPoint</Application>
  <PresentationFormat>On-screen Show (4:3)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Aileron</vt:lpstr>
      <vt:lpstr>Arial</vt:lpstr>
      <vt:lpstr>Calibri</vt:lpstr>
      <vt:lpstr>Lucida Grande</vt:lpstr>
      <vt:lpstr>PT Sans</vt:lpstr>
      <vt:lpstr>PT Sans Narrow</vt:lpstr>
      <vt:lpstr>1_Thème Office</vt:lpstr>
      <vt:lpstr>Agenda – Dalcetrapib ad board Thursday 19th November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Lara Green</cp:lastModifiedBy>
  <cp:revision>630</cp:revision>
  <cp:lastPrinted>2020-09-02T11:09:24Z</cp:lastPrinted>
  <dcterms:created xsi:type="dcterms:W3CDTF">2016-10-14T09:38:18Z</dcterms:created>
  <dcterms:modified xsi:type="dcterms:W3CDTF">2020-10-26T15:26:59Z</dcterms:modified>
</cp:coreProperties>
</file>